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8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81944-434E-4068-93FC-2F6A43DDF278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063E-D5B7-4517-A00C-D21E90164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Chart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658792"/>
              </p:ext>
            </p:extLst>
          </p:nvPr>
        </p:nvGraphicFramePr>
        <p:xfrm>
          <a:off x="603418" y="1315310"/>
          <a:ext cx="9703788" cy="4269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435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27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Animal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skin/hair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wings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Panthera Leo (lion)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Sus scrofa (pig)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Equus caballus (horse)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Camelus dromedaries</a:t>
                      </a:r>
                      <a:r>
                        <a:rPr lang="en-US" baseline="0" dirty="0" smtClean="0"/>
                        <a:t> (Arabian camel)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Equus zebra (mountain</a:t>
                      </a:r>
                      <a:r>
                        <a:rPr lang="en-US" baseline="0" dirty="0" smtClean="0"/>
                        <a:t> zebra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Loxodonta Africana (African  elephant)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Talpa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europaea(European mole)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07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Myotis velifer</a:t>
                      </a:r>
                      <a:r>
                        <a:rPr lang="en-US" baseline="0" dirty="0" smtClean="0"/>
                        <a:t> (cave bat)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Multiply 2"/>
          <p:cNvSpPr/>
          <p:nvPr/>
        </p:nvSpPr>
        <p:spPr>
          <a:xfrm>
            <a:off x="5059895" y="1804087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6769247" y="1804087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083422" y="2632178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623743" y="2166552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7825649" y="2238762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8653553" y="1754660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806917" y="1775633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7806917" y="3167449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5090395" y="5185176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4227674" y="2234643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083422" y="3157116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8653552" y="2666736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7806917" y="2623751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7825648" y="4798270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7825648" y="3732645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825649" y="4302985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779054" y="4722724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5098068" y="4739520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8673756" y="5128568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8673756" y="4722724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8673757" y="4277490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679983" y="3703165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8679983" y="3219063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896184" y="3181993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5920652" y="3707931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/>
          <p:cNvSpPr/>
          <p:nvPr/>
        </p:nvSpPr>
        <p:spPr>
          <a:xfrm>
            <a:off x="5920652" y="2158313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5902156" y="2623751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9602078" y="5168972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4243170" y="4277490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5098068" y="3682054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y 35"/>
          <p:cNvSpPr/>
          <p:nvPr/>
        </p:nvSpPr>
        <p:spPr>
          <a:xfrm>
            <a:off x="5920652" y="4277490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7825648" y="5180514"/>
            <a:ext cx="395417" cy="3707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7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63;p14"/>
          <p:cNvCxnSpPr/>
          <p:nvPr/>
        </p:nvCxnSpPr>
        <p:spPr>
          <a:xfrm flipH="1" flipV="1">
            <a:off x="4254153" y="5326534"/>
            <a:ext cx="8754" cy="7909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64;p14"/>
          <p:cNvCxnSpPr/>
          <p:nvPr/>
        </p:nvCxnSpPr>
        <p:spPr>
          <a:xfrm flipV="1">
            <a:off x="3383853" y="5326534"/>
            <a:ext cx="15837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65;p14"/>
          <p:cNvCxnSpPr/>
          <p:nvPr/>
        </p:nvCxnSpPr>
        <p:spPr>
          <a:xfrm>
            <a:off x="3360303" y="3468434"/>
            <a:ext cx="23700" cy="185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66;p14"/>
          <p:cNvCxnSpPr/>
          <p:nvPr/>
        </p:nvCxnSpPr>
        <p:spPr>
          <a:xfrm flipH="1" flipV="1">
            <a:off x="4967553" y="4860334"/>
            <a:ext cx="9300" cy="46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67;p14"/>
          <p:cNvCxnSpPr/>
          <p:nvPr/>
        </p:nvCxnSpPr>
        <p:spPr>
          <a:xfrm flipV="1">
            <a:off x="4116453" y="4860334"/>
            <a:ext cx="15837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68;p14"/>
          <p:cNvCxnSpPr/>
          <p:nvPr/>
        </p:nvCxnSpPr>
        <p:spPr>
          <a:xfrm>
            <a:off x="4092903" y="3002234"/>
            <a:ext cx="23700" cy="185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69;p14"/>
          <p:cNvCxnSpPr/>
          <p:nvPr/>
        </p:nvCxnSpPr>
        <p:spPr>
          <a:xfrm flipH="1" flipV="1">
            <a:off x="5700153" y="4394134"/>
            <a:ext cx="9300" cy="46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70;p14"/>
          <p:cNvCxnSpPr/>
          <p:nvPr/>
        </p:nvCxnSpPr>
        <p:spPr>
          <a:xfrm flipV="1">
            <a:off x="5841908" y="3815125"/>
            <a:ext cx="15837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71;p14"/>
          <p:cNvCxnSpPr/>
          <p:nvPr/>
        </p:nvCxnSpPr>
        <p:spPr>
          <a:xfrm>
            <a:off x="5822933" y="2276468"/>
            <a:ext cx="19125" cy="15387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72;p14"/>
          <p:cNvCxnSpPr/>
          <p:nvPr/>
        </p:nvCxnSpPr>
        <p:spPr>
          <a:xfrm flipH="1" flipV="1">
            <a:off x="7439858" y="3356725"/>
            <a:ext cx="9300" cy="46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73;p14"/>
          <p:cNvCxnSpPr/>
          <p:nvPr/>
        </p:nvCxnSpPr>
        <p:spPr>
          <a:xfrm flipV="1">
            <a:off x="6606333" y="3356725"/>
            <a:ext cx="15837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74;p14"/>
          <p:cNvCxnSpPr/>
          <p:nvPr/>
        </p:nvCxnSpPr>
        <p:spPr>
          <a:xfrm flipH="1">
            <a:off x="6606358" y="2470250"/>
            <a:ext cx="1200" cy="88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75;p14"/>
          <p:cNvCxnSpPr/>
          <p:nvPr/>
        </p:nvCxnSpPr>
        <p:spPr>
          <a:xfrm>
            <a:off x="6184508" y="2500499"/>
            <a:ext cx="898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76;p14"/>
          <p:cNvCxnSpPr/>
          <p:nvPr/>
        </p:nvCxnSpPr>
        <p:spPr>
          <a:xfrm flipH="1">
            <a:off x="6172408" y="2056450"/>
            <a:ext cx="2700" cy="44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77;p14"/>
          <p:cNvCxnSpPr/>
          <p:nvPr/>
        </p:nvCxnSpPr>
        <p:spPr>
          <a:xfrm flipH="1" flipV="1">
            <a:off x="7038808" y="2046850"/>
            <a:ext cx="9300" cy="46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78;p14"/>
          <p:cNvCxnSpPr/>
          <p:nvPr/>
        </p:nvCxnSpPr>
        <p:spPr>
          <a:xfrm flipH="1">
            <a:off x="8175083" y="2470250"/>
            <a:ext cx="1200" cy="88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79;p14"/>
          <p:cNvCxnSpPr/>
          <p:nvPr/>
        </p:nvCxnSpPr>
        <p:spPr>
          <a:xfrm>
            <a:off x="7709033" y="2478050"/>
            <a:ext cx="898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80;p14"/>
          <p:cNvCxnSpPr/>
          <p:nvPr/>
        </p:nvCxnSpPr>
        <p:spPr>
          <a:xfrm flipH="1">
            <a:off x="7741133" y="2056450"/>
            <a:ext cx="2700" cy="447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81;p14"/>
          <p:cNvCxnSpPr/>
          <p:nvPr/>
        </p:nvCxnSpPr>
        <p:spPr>
          <a:xfrm flipV="1">
            <a:off x="8616833" y="2039886"/>
            <a:ext cx="7127" cy="47316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67;p14"/>
          <p:cNvCxnSpPr/>
          <p:nvPr/>
        </p:nvCxnSpPr>
        <p:spPr>
          <a:xfrm flipV="1">
            <a:off x="4976853" y="4358599"/>
            <a:ext cx="1583700" cy="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68;p14"/>
          <p:cNvCxnSpPr/>
          <p:nvPr/>
        </p:nvCxnSpPr>
        <p:spPr>
          <a:xfrm>
            <a:off x="4953303" y="2500499"/>
            <a:ext cx="23700" cy="1858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69;p14"/>
          <p:cNvCxnSpPr/>
          <p:nvPr/>
        </p:nvCxnSpPr>
        <p:spPr>
          <a:xfrm flipH="1" flipV="1">
            <a:off x="6560553" y="3815125"/>
            <a:ext cx="9300" cy="5512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" name="Picture 24"/>
          <p:cNvPicPr/>
          <p:nvPr/>
        </p:nvPicPr>
        <p:blipFill rotWithShape="1">
          <a:blip r:embed="rId2"/>
          <a:srcRect l="12596" t="14063" r="-2291" b="24480"/>
          <a:stretch/>
        </p:blipFill>
        <p:spPr bwMode="auto">
          <a:xfrm>
            <a:off x="5832495" y="1280734"/>
            <a:ext cx="790575" cy="712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3"/>
          <a:srcRect l="9295" t="29135" r="25160" b="5780"/>
          <a:stretch/>
        </p:blipFill>
        <p:spPr bwMode="auto">
          <a:xfrm>
            <a:off x="2302567" y="2785435"/>
            <a:ext cx="1070286" cy="683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4"/>
          <a:srcRect l="15545" t="17318" r="42628" b="12444"/>
          <a:stretch/>
        </p:blipFill>
        <p:spPr bwMode="auto">
          <a:xfrm>
            <a:off x="7627380" y="1284955"/>
            <a:ext cx="657225" cy="734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5"/>
          <a:srcRect l="19017" t="19968" r="24733" b="6897"/>
          <a:stretch/>
        </p:blipFill>
        <p:spPr bwMode="auto">
          <a:xfrm>
            <a:off x="5148271" y="1634863"/>
            <a:ext cx="669925" cy="7784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6"/>
          <a:srcRect l="5058" t="7603" r="30056"/>
          <a:stretch/>
        </p:blipFill>
        <p:spPr bwMode="auto">
          <a:xfrm>
            <a:off x="3404043" y="2019650"/>
            <a:ext cx="732790" cy="961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7"/>
          <a:srcRect l="18089" t="12209" r="45392" b="7558"/>
          <a:stretch/>
        </p:blipFill>
        <p:spPr bwMode="auto">
          <a:xfrm>
            <a:off x="6771635" y="1280734"/>
            <a:ext cx="590550" cy="761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8"/>
          <a:srcRect l="20968" r="24193"/>
          <a:stretch/>
        </p:blipFill>
        <p:spPr bwMode="auto">
          <a:xfrm>
            <a:off x="4335063" y="1634863"/>
            <a:ext cx="647700" cy="918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9"/>
          <a:srcRect l="10297" t="9465" r="16771" b="17193"/>
          <a:stretch/>
        </p:blipFill>
        <p:spPr bwMode="auto">
          <a:xfrm>
            <a:off x="8549800" y="1280734"/>
            <a:ext cx="890762" cy="728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78479" y="3953898"/>
            <a:ext cx="1347130" cy="3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fur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78478" y="2851482"/>
            <a:ext cx="1283707" cy="2617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claws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646603" y="5008004"/>
            <a:ext cx="2980777" cy="484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skin/hair and hooves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793435" y="2785435"/>
            <a:ext cx="1165151" cy="3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hoof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99475" y="4868134"/>
            <a:ext cx="1384202" cy="3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wings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40709" y="6071286"/>
            <a:ext cx="2063407" cy="3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Have lungs and jaws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8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69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Classification Chart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stephen</cp:lastModifiedBy>
  <cp:revision>15</cp:revision>
  <dcterms:created xsi:type="dcterms:W3CDTF">2021-04-06T15:17:37Z</dcterms:created>
  <dcterms:modified xsi:type="dcterms:W3CDTF">2021-05-11T15:59:49Z</dcterms:modified>
</cp:coreProperties>
</file>